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  <p:sldId id="613" r:id="rId359"/>
    <p:sldId id="614" r:id="rId360"/>
    <p:sldId id="615" r:id="rId361"/>
    <p:sldId id="616" r:id="rId362"/>
    <p:sldId id="617" r:id="rId363"/>
    <p:sldId id="618" r:id="rId364"/>
    <p:sldId id="619" r:id="rId365"/>
    <p:sldId id="620" r:id="rId366"/>
    <p:sldId id="621" r:id="rId367"/>
    <p:sldId id="622" r:id="rId368"/>
    <p:sldId id="623" r:id="rId369"/>
    <p:sldId id="624" r:id="rId370"/>
    <p:sldId id="625" r:id="rId371"/>
    <p:sldId id="626" r:id="rId372"/>
    <p:sldId id="627" r:id="rId373"/>
    <p:sldId id="628" r:id="rId37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82" y="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theme" Target="theme/theme1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132" Type="http://schemas.openxmlformats.org/officeDocument/2006/relationships/slide" Target="slides/slide131.xml"/><Relationship Id="rId174" Type="http://schemas.openxmlformats.org/officeDocument/2006/relationships/slide" Target="slides/slide173.xml"/><Relationship Id="rId241" Type="http://schemas.openxmlformats.org/officeDocument/2006/relationships/slide" Target="slides/slide240.xml"/><Relationship Id="rId36" Type="http://schemas.openxmlformats.org/officeDocument/2006/relationships/slide" Target="slides/slide35.xml"/><Relationship Id="rId283" Type="http://schemas.openxmlformats.org/officeDocument/2006/relationships/slide" Target="slides/slide282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101" Type="http://schemas.openxmlformats.org/officeDocument/2006/relationships/slide" Target="slides/slide100.xml"/><Relationship Id="rId143" Type="http://schemas.openxmlformats.org/officeDocument/2006/relationships/slide" Target="slides/slide142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329" Type="http://schemas.openxmlformats.org/officeDocument/2006/relationships/slide" Target="slides/slide328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72" Type="http://schemas.openxmlformats.org/officeDocument/2006/relationships/slide" Target="slides/slide371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362" Type="http://schemas.openxmlformats.org/officeDocument/2006/relationships/slide" Target="slides/slide361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presProps" Target="presProps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viewProps" Target="viewProps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tableStyles" Target="tableStyles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69" Type="http://schemas.openxmlformats.org/officeDocument/2006/relationships/slide" Target="slides/slide368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251" Type="http://schemas.openxmlformats.org/officeDocument/2006/relationships/slide" Target="slides/slide250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3" Type="http://schemas.openxmlformats.org/officeDocument/2006/relationships/slide" Target="slides/slide152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220" Type="http://schemas.openxmlformats.org/officeDocument/2006/relationships/slide" Target="slides/slide219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318" Type="http://schemas.openxmlformats.org/officeDocument/2006/relationships/slide" Target="slides/slide317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——球球这边——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那momo过个聆听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那你们过一个力量吧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（靠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（太惨了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（原来momo力量这么低的吗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（momo是卖萌的喵喵，momo在工厂里面不行了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（那我们疯狂喵喵叫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”啊推不动。怎么办？“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那么你们对着一个轮胎又抓又咬的，却没能移动分毫，一旁的那个外国人迷惑的看着你们。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“那我们大叫吧，大叫完立马跑”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”好！“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（睡得香甜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那我疯狂喵喵喵大叫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“喵！喵！喵！（大坏人大坏人）”躲到那个人类后面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躲到人类身后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哈哈哈哈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——工厂里面——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那芝麻你过一个聆听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（哇哦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芝麻双耳一动，突然听到了momo和球球的声音，你再过一个灵感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（哇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（哇哦。太华丽了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（momo累了，睡得很香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你意识到它们是有意为之，毕竟那个人类那么可怕，这样大叫无非是自投罗网，显然是因为它们有别的想法，但不管怎么说，你们似乎得到了可以离开的机会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“！是球球它们！”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“球球？”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“梅哲尔！能麻烦你溜出去和他们说说我们的计划吗？那是我的伙伴！一只白猫！”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（是特别好看的白猫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“说不定它们能更好地帮到我们！”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“好的，那我去试试，希望它们不会被我吓跑”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“大家都是猫，它们没那么胆小吧。。”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梅哲尔点了点头，和它的主人说了一声后穿过墙离开了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(球球不久前就吓跑了哈哈哈）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哈哈哈哈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（哈哈哈）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（球球：感觉有人在说我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（球球能不能有点男子汉气概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（问号问号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（可怜可怜san 三十二的球球吧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——工厂外面——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外面的球球和momo刚跑到人类身后，那篇栅栏门就打开了，那个杀猫男手里拿着一根铁棒，骂骂咧咧的走了出来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（太可怕了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你们可以侦查一下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（哇哦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“喵喵喵（巫女大人，你知道momo在哪里吗）”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（终于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那么球球看到那根铁棒上血迹斑驳，你意识到，他用这个打死过很多同类吧，而momo则更眼尖的看到了从墙后探头的幽灵猫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（工具人加油！工具人冲鸭！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（哈哈哈工具人冲鸭！男子汉大丈夫，干倒坏人！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这个时候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(要不这时候我们也冲出去算了)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（难道要结团了？还有一个人呐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（一起来打架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（火火——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（火火太欧了，好害怕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(哈哈巫女茫然无措)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你们感到一阵风划过，那个外国人冲了出去，他的速度极快，杀猫男没有反应过来，直接被他一拳打在了手腕手，那根铁棒瞬间脱手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（原来是工具人的吗？工具人威武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（哇哦，太帅了工具人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幽灵猫趁机跑了出去，嘴里喊着球球的名字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我听一下外面的动静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芝麻听到铁棒落地的声音，男人叫骂的声音和梅哲尔大喊的声音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“喵喵喵喵喵(冲出去吧！）”我冲小姐姐喵喵叫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（你可以拿头顶她哈哈哈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91F35C6-40BF-4767-AA16-4C6DA5010E81}"/>
              </a:ext>
            </a:extLst>
          </p:cNvPr>
          <p:cNvGrpSpPr/>
          <p:nvPr/>
        </p:nvGrpSpPr>
        <p:grpSpPr>
          <a:xfrm>
            <a:off x="2" y="1609090"/>
            <a:ext cx="12191995" cy="5250139"/>
            <a:chOff x="2" y="1609090"/>
            <a:chExt cx="12191995" cy="525013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9299" y="4779665"/>
                <a:ext cx="1838325" cy="1079421"/>
                <a:chOff x="8596599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生丸幸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6599" y="4909840"/>
                  <a:ext cx="183832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素材集市康康体" panose="02010600010101010101" pitchFamily="2" charset="-122"/>
                      <a:cs typeface="SetoFont" panose="02000600000000000000" pitchFamily="2" charset="-122"/>
                    </a:rPr>
                    <a:t>铲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屎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“好的！”</a:t>
                </a:r>
              </a:p>
              <a:p>
                <a:endParaRPr/>
              </a:p>
            </p:txBody>
          </p:sp>
        </p:grpSp>
        <p:pic>
          <p:nvPicPr>
            <p:cNvPr id="12" name="图片 11" descr="幽灵猫主人">
              <a:extLst>
                <a:ext uri="{FF2B5EF4-FFF2-40B4-BE49-F238E27FC236}">
                  <a16:creationId xmlns:a16="http://schemas.microsoft.com/office/drawing/2014/main" id="{13FF6194-F07A-4576-BA4A-9DC139B8C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242" t="8340" r="10506"/>
            <a:stretch>
              <a:fillRect/>
            </a:stretch>
          </p:blipFill>
          <p:spPr>
            <a:xfrm>
              <a:off x="563882" y="1609090"/>
              <a:ext cx="3004820" cy="52489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女人听懂了你的话，她站起来，走过去给你打开了窗户。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巫女抱起球球，说着什么，球球大概率觉得对方在安慰你不要怕之类的。而momo睡很香。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91F35C6-40BF-4767-AA16-4C6DA5010E81}"/>
              </a:ext>
            </a:extLst>
          </p:cNvPr>
          <p:cNvGrpSpPr/>
          <p:nvPr/>
        </p:nvGrpSpPr>
        <p:grpSpPr>
          <a:xfrm>
            <a:off x="2" y="1609090"/>
            <a:ext cx="12191995" cy="5250139"/>
            <a:chOff x="2" y="1609090"/>
            <a:chExt cx="12191995" cy="525013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9299" y="4779665"/>
                <a:ext cx="1838325" cy="1079421"/>
                <a:chOff x="8596599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生丸幸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6599" y="4909840"/>
                  <a:ext cx="183832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素材集市康康体" panose="02010600010101010101" pitchFamily="2" charset="-122"/>
                      <a:cs typeface="SetoFont" panose="02000600000000000000" pitchFamily="2" charset="-122"/>
                    </a:rPr>
                    <a:t>铲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屎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“门是锁着的，麻烦你，能去找找钥匙么。”</a:t>
                </a:r>
              </a:p>
              <a:p>
                <a:endParaRPr/>
              </a:p>
            </p:txBody>
          </p:sp>
        </p:grpSp>
        <p:pic>
          <p:nvPicPr>
            <p:cNvPr id="12" name="图片 11" descr="幽灵猫主人">
              <a:extLst>
                <a:ext uri="{FF2B5EF4-FFF2-40B4-BE49-F238E27FC236}">
                  <a16:creationId xmlns:a16="http://schemas.microsoft.com/office/drawing/2014/main" id="{13FF6194-F07A-4576-BA4A-9DC139B8C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242" t="8340" r="10506"/>
            <a:stretch>
              <a:fillRect/>
            </a:stretch>
          </p:blipFill>
          <p:spPr>
            <a:xfrm>
              <a:off x="563882" y="1609090"/>
              <a:ext cx="3004820" cy="52489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（什，小姐姐太强了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“喵。”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——工厂外面——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”幽灵猫在那边！“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“幽灵猫！”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“你是球球么？你的朋友，在里面！”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“我是我是！我知道！他怎么样了！”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——工厂里面——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从窗户跳出去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那我先享受巫女的抚摸然后去找找momo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芝麻这个时候反应过来，你刚刚一直觉得正常的地方，那就是这个女人说的话你都能听懂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“喵？你能听懂我？”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——工厂外面——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“它没有什么大碍，啊，它跳出来了！”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幽灵猫用爪子指着里面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“芝麻——”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看过去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”芝麻——“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此时那个外国人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他试图解决这个杀猫男，但是对方显然不是吃素的，躲开了这一下攻击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球球在绘马下找到了睡很熟的momo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(打起来了)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（要帮工具人吗？工具人会用铁棍吗？实在不行给小姐姐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【哈哈哈肯定会的】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（我要脑控工具人捡起铁棍哈哈哈哈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脑控可还行。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——工厂里面——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那我没空管小姐姐了，我跳出去看看房间c有没有开着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在你跳出来的时候，房间c的门也打开了。那个外套男拿着一根铁棍跑了出来。他看到了你，愣了一下。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那我不管三七二十一先溜了再说——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那你往哪里溜？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叫醒momo：“momo快起来。”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溜去房间A。从A的窗户溜出去。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那芝麻从房间A溜走了，而外套男则是出去帮杀猫男对付外国人了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然后再溜回去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那芝麻又溜回来了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去房间c看看有没有钥匙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此时幽灵猫很焦急的跑进工厂，穿过了房间币的门进去了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那我跟着幽灵猫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你跟着幽灵猫，但是你发现你没法穿门，与此同时你看到芝麻进了房间C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(幽灵猫穿墙的哈哈)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（没法穿门哈哈哈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那我跑去找momo了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momo动动耳朵，但是没有醒来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我从房间A进去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——工厂外面——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momo还是暗中观察好了。躲在一旁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外面的momo蹲在一边看着三个人类打架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(一打二有难度吧)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（我靠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(精彩)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(太惨了！！！这是谁的斗殴)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（这个应该是外套男。工具人70呢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(外套男居然是坏的吗)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那我推推momo。（再下去喵喵拳。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”喵喵喵（人类小哥哥加油，人类小哥哥加油）“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momo看到那个杀猫男一拳打向外国人，但是却一拳打在了外套男身上。两个人顿时撞做一团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去房间币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房间币可以从窗户进去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我从窗户进去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球球从窗户跳进了房间里，你看到了焦急的小姐姐和幽灵猫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“这是你的主人吗”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“是的。。你的朋友找到钥匙了么？”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“我不清楚，不过芝麻很聪明，肯定能找到的。”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与此同时外面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“干嘛呀，还让不让猫睡觉了”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”喵喵喵（人类小哥哥加油，人类小哥哥加油）“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（啦啦队momo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【精彩】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（哇哦，太强了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（100。戏剧效果满分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（玛丽安太会了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(机不可失，失不再来！)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外套男试图帮助杀猫男反击，但是他！打歪了！他的铁棍一下子敲在了杀猫男的头上！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杀猫男顿时头破血流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(他们俩真的是衰到家了，让他们欺负芝麻！)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“我见到幽灵猫本猫啦！momo！”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（打芝麻的时候不是很勇吗！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（也就是只能欺负下猫猫了。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”喵~喵~喵~（人类小哥哥加油，人类小哥哥加油）“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此时芝麻进入房间c，侦查。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那芝麻大概是因为太急了，没能找到钥匙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我焦急地在房间踱步，拼命让自己冷静下来，再好好找一遍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芝麻孤注一掷，骰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芝麻几个呼吸间让自己冷静了下来，然后在床铺上的枕头底下找到了钥匙！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叼住钥匙！跑回房间b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芝麻叼起钥匙飞速从窗户回到了房间b，小姐姐看到你顿时喜上眉梢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“幽灵猫？！”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“它回来了！”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梅哲尔大声到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“那快出去吧！”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把钥匙叼给小姐姐。“球球，你怎么也进来了！外面什么情况？”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“我想来看看能不能帮帮忙”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小姐姐拿过了芝麻带来的钥匙，急匆匆的投进了钥匙孔，接着，门开了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“外面他们都打起来了”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“快走，快离开！”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梅哲尔催促着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跑出去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“我刚刚路过车站见到那个幽灵猫啦！”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跑跑跑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你们跑出去，看到了外面打作一团的三个人。momo这时看到了芝麻他们跑出来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“芝麻，那个外国人是好人啊。他在打坏人。”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跳轮胎上看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你跳到轮胎上，芝麻过一个侦查吧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跑到momo旁边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”喵~喵~喵~（人类小哥哥加油，人类小哥哥加油）“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芝麻看到那个外国人的腰后似乎带着什么，但是被衣服下摆挡着你看的不是很清楚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(枪？)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（应该不是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momo站起来，“走，我们去找他！”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(还是召唤书)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（应该是什么魔法的东西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（应该是那个奇怪的味道来源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（难道是那本书吗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他看到杀猫男被自己人误伤，趁机补刀，对着杀猫男的脑袋就是一拳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（湖水的味道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（牛逼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这一拳直接让杀猫男扑通一声摔倒在地昏了过去，也成功吓住了外套男，他看着那个外国人，有些惊恐的后退了几步。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（好想乘机踩脸哈哈哈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我立刻跳下去给他几爪子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“他现在可能已经走了吧。不过我还看到一个奇怪的男人。好像在找幽灵猫的样子。”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那自动成功，芝麻狠狠的把他的脸抓花了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（哈哈哈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肚子也饿了啃他几口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（问号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真的么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（什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（芝麻住口啊——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（坏人会吃坏肚子的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(咬一小口——)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那你冲着他的脸就是一口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“那怎么办，你有和他说话吗？”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“让你昨天打我！”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外套男看到了你的举动，发出了一声惨叫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外套男掉了一点san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（哈哈哈NPC掉san啦！活久见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(？难道芝麻其实昨天已经死了，所以他才掉san)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（猫吃人难道不可怕吗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（哇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（没有，就是看到你要吃人吓到了【捂脸】）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（就是应该真的很可怕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【真的很可怕啊】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“当然啦”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(噗)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芝麻的举动让外套男放弃了抵抗，他扔掉铁棍，和外国人喋喋不休的说起了什么，大概是求饶吧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（哈哈哈哈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（第一次看到NPC掉san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我要听听说了什么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“他们说什么啊？”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听听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过一个人类语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那么球球听到那个人外套男说：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B1A4A41-B5C3-4040-A984-08C2101386FF}"/>
              </a:ext>
            </a:extLst>
          </p:cNvPr>
          <p:cNvGrpSpPr/>
          <p:nvPr/>
        </p:nvGrpSpPr>
        <p:grpSpPr>
          <a:xfrm>
            <a:off x="2" y="824865"/>
            <a:ext cx="12191995" cy="6034364"/>
            <a:chOff x="2" y="824865"/>
            <a:chExt cx="12191995" cy="6034364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外套男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不是好人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“对，对不起！饶了我吧，我才加入这个教会没多久！我也没有杀过猫！我救过它们的！但是我，我真的没法反抗他，我不想成为祭品”</a:t>
                </a:r>
              </a:p>
              <a:p>
                <a:endParaRPr/>
              </a:p>
            </p:txBody>
          </p:sp>
        </p:grpSp>
        <p:pic>
          <p:nvPicPr>
            <p:cNvPr id="11" name="图片 10" descr="外套男">
              <a:extLst>
                <a:ext uri="{FF2B5EF4-FFF2-40B4-BE49-F238E27FC236}">
                  <a16:creationId xmlns:a16="http://schemas.microsoft.com/office/drawing/2014/main" id="{D5BA7FEB-3810-4F30-AFE5-D354D584F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358" t="7802" r="16225"/>
            <a:stretch>
              <a:fillRect/>
            </a:stretch>
          </p:blipFill>
          <p:spPr>
            <a:xfrm flipH="1">
              <a:off x="496252" y="824865"/>
              <a:ext cx="3535045" cy="60331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球球飞快的跑去了神社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“说了什么呀”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(那他的确是坏不透，之前的猫也是他帮忙埋的)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（所以芝麻是外套男救的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(应该是了)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“大家，快点离开吧！”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梅哲尔跑到你们身边，催促到，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“主人告诉我，这个男人之前打电话，让其他的信徒来接收祭品…他们估计再往这边来了！”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”什么！“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“天哪。”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“你主人逃出来了没？”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逃出来了，你看到那个女人就站在不远处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“幽灵猫要救他的主人，我觉得应该就是工厂里的小姐姐。”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“这边的确也不像我们能管的事情，先躲起来再说。”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溜了溜了，回神社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那么你们都准备去哪里？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我准备回家了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芝麻呢？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（芝麻跟着小哥哥？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我去一边，有点远，但是能看到这边的地方，看看他们接下来的动静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那么momo回了神社，而球球则是回到了家里，女人和梅哲尔往车站的方向走了，也许是想立刻离开三守镇吧。芝麻跑到了一个小高地的地方，这里能看到工厂里面。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你看到那个外国人又和外套男说了些什么，然后便离开了，没有停留太久。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至于那个男人，外套男，你看到他在外国人离开后，也立马逃离了这里。芝麻还要继续等么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“那我们去工厂那边？可是我们能做什么呀”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等等看那个杀猫男喊来的人会不会来。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你等了大概一两个小时，你看到一辆面包车开了过来，里面下来四五个人，他们看到了倒地的杀猫男，立刻慌乱起来，有人冲进了工厂，有人在试着唤醒杀猫男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观望观望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你看了一会，发现那群人在工厂里搜索了一下后就带着杀猫男离开了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那楼去人空我也回自己住的水管了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（BOSS会有吗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(要结团了吗)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那么你也回到了自己的水管，经历了这一天的事情，你们觉得疲惫不堪，在各自吃过晚餐后就早早的睡下了。但很快你们又“醒”了过来，你们眼前的是一片澄澈的湖泊，梅哲尔坐在湖边，似乎在等你们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“喵？梅哲尔？”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”喵？什么情况？“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“我们可以先去车站看看，如果没有那个男人和幽灵的话再说。”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你们过一个侦查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你们看到梅哲尔现在的模样和你们之前看到的不同，现在的它已经没有头上那可怖的伤口了，如果不是身体还是半透明的，你们会觉得在面前的是一只活生生的猫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那球球没有注意到这一点。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“我是来感谢你们的，我的同类们。”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它这样说到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”所以你是？“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“你的主人到底是……？为什么我明明不懂人类语却能听懂她的话？而且那些坏人为什么抓她？那个外国人又是做什么的？”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那我闻闻这里味道是不是和外国人身上的一样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球球过一个嗅觉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球球觉得是一样的味道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“好，那我们去车站看看”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感谢你们帮我救出了我的主人，我的主人生丸幸，是被他们选中的祭品，他们坚信，献上一个纯洁的女孩，便能让他们信仰的主降临这个世界。而我，是一只作为使魔而稍微用特殊方式培养出来的猫，也许这对你们来说十分不能理解吧。不过主人可以与猫对话，也是因为与我相处的缘故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”确实不懂，不过好像很厉害的亚子。为什么那些坏人要杀那么多猫猫？“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“这大概怪我。。。我知道主人被抓后第一时间就去寻找她了，但是我被那个人类抓住了，并且杀死了。。之后我又以这样的姿态出现过，所以他才这么讨厌猫吧”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“那你认识那个外国人吗？”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“那个外国人，我并不认识，不过他似乎是因为这个教会来的。”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“那这里是哪里呀？”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“这里是梦境的世界，现在我也只能在这里和你们见面了。”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“那你主人现在是已经安全了吧？”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 “是的，感谢你带来的钥匙，也很抱歉把你们卷进来让你们受伤。”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”那以后那些人还会再来嘛？“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那么你们往车站去了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“我不清楚…也许他们会寻找新的祭品，也许会放弃。。”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梅哲尔看上去也很担忧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“但是现在，这里是安全的，你们不仅是拯救了我的主人，也拯救了这个镇子。”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它站起来，走向你们，在你们的额头中央舔了一下。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“喵呜？”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”喵？“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“？”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（是奖励嘛？）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（难道要打开神通了。我变成超能力猫猫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（momo要成为真正的灵猫了吗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看看附近有没有之前看到的外国人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们觉得身体变得暖洋洋的，一种无法言喻的感觉充盈在体内，你们获得梅哲尔的祝福：恢复2d6的san值，拥有特别天赋：危机感应，在遭遇生命危险时危机感应会让你提前感知到这次危险的具体内容，从而规避掉这次危险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（哇哦，太强了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（好厉害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同时你们的喵苏鲁神话＋5，由于进入幻梦境，再＋5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（哇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（哇哦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梅哲尔祝福你们后，它退回湖边，你们看到它本就半透明的身子越发的不可见了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“我要离开了，这是我能给你们的，最后的帮助，希望你们可以好好的生存下去，继续守护这里。”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梅哲尔这样说到，而后轻声说了一句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“再见”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过一个侦查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便消失了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“再见”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“再见”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  梅哲尔消失的刹那，梦境陡然破碎，你们被清晨的第一缕阳光唤醒，抬头望向朝阳升起的方向，新的一天已经来临了</a:t>
              </a: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（火眼猫猫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那么，球球是看到了一些外国人，但是都不是你见过的那个人，他似乎不太这里的，与此同时你看到幽灵猫也不在原本的地方了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神社那边，球球跑到了神社，巫女攥着手机坐在台阶上，一脸愁容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“那个人类和幽灵猫都不在了”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“那有什么奇怪的地方吗？”四处观察，到处嗅嗅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一个嗅觉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（哇哦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momo嗅了嗅，在纷乱的味道中，你嗅到了一股特别的味道，这股味道像澄澈的湖水一般，一路延伸去了工厂的方向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“有奇怪的味道往工厂那边去了，还是要去那边吗？好可怕呀”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“那我们去观察看看？有什么不对劲立马跑。”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“好！”去废弃工厂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去工厂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那么你们去了工厂，过一个侦查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“momo——”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（惨，momo有阴影了）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（天啦噜，带失败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momo在寻找气味主人时被一块石头绊倒了，啪叽摔倒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幸好，摔得不重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“喵！”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“没事吧momo！”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“没什么大问题。该死的石头。”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而球球则在工厂一侧的墙边发现了你之前车站见过的那个外国人，他正蹲在墙下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“momo看那边”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看过去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momo在哪里睡觉？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“那个就是我在车站看到的人”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momo 也看到了那个人，他盯着栅栏门，似乎在等什么。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“哇。我们也要暗中观察吗？”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（你说冲上去对那个外国人喵喵叫是不是太莽了，感觉可能是个好人。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（会是调查员吗？莽！猫猫就是要莽）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那我慢慢的靠近那个外国人，看看他什么反应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momo还是待在原地观察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球球看到他看了你一眼，摸了摸鼻尖，然后继续蹲在那里等着什么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那我冲他喵喵喵一下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男人再次看向你，他有些疑惑的挠了挠头，然后冲你伸出了手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挂绘马的牌牌下面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momo要嗅嗅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骰一个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（果然有阴影了）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momo没有嗅到什么，可能是这里垃圾的味道比较重吧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看球球没有危险，慢慢走过去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那我也嗅嗅一下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骰吧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（我的天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（惊了）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那么球球在这个外国人身上嗅到了一丝特别的气味，你无法理解这种气味，如果硬要形容大概是你经历过的一次雷雨天所给你的感觉，你觉得他大概藏着什么奇怪的东西吧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那我看到巫女大人先去蹭蹭巫女大人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（你说我们再推个轮胎怎么样哈哈哈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这个外国人摸了摸球球和momo，说了句什么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过一个人类语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（哦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（惨）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（太惨了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(太惨了)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（额外吐槽一句，球球和momo能听懂日本语，但是听不懂浓重外国口音的日本语，蛮真实的（不是））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你们没有听懂，他看着你们，有些自嘲的笑了笑，可能是觉得自己和猫说话有点傻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“momo我们要去推轮胎吗？说不定芝麻就可以跑出来了。”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巫女大人抚摸着球球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”把里面的人类引出来吗？“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“恩恩”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”这边还有一个人类，或许可以耶。“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“那一起去推轮胎吧”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”推了轮胎我们躲在这个人类后面。“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“好”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”嗯嗯。“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t>【真实工具人哈哈哈】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那我们推轮胎去了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t>推轮胎推轮胎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3127</Words>
  <Application>Microsoft Office PowerPoint</Application>
  <PresentationFormat>宽屏</PresentationFormat>
  <Paragraphs>1119</Paragraphs>
  <Slides>373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373</vt:i4>
      </vt:variant>
    </vt:vector>
  </HeadingPairs>
  <TitlesOfParts>
    <vt:vector size="378" baseType="lpstr">
      <vt:lpstr>SetoFont</vt:lpstr>
      <vt:lpstr>清松手寫體1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/>
  <cp:keywords/>
  <dc:description>generated using python-pptx</dc:description>
  <cp:lastModifiedBy>书道</cp:lastModifiedBy>
  <cp:revision>1</cp:revision>
  <dcterms:created xsi:type="dcterms:W3CDTF">2013-01-27T09:14:16Z</dcterms:created>
  <dcterms:modified xsi:type="dcterms:W3CDTF">2021-03-16T22:46:01Z</dcterms:modified>
  <cp:category/>
</cp:coreProperties>
</file>

<file path=docProps/thumbnail.jpeg>
</file>